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04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508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8686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9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763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7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8915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5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8200"/>
            <a:ext cx="8839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5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1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83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299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68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8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47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343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108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8534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47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839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763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4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9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497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2019-10-07T03:43:16Z</dcterms:modified>
</cp:coreProperties>
</file>